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090" autoAdjust="0"/>
  </p:normalViewPr>
  <p:slideViewPr>
    <p:cSldViewPr snapToGrid="0">
      <p:cViewPr>
        <p:scale>
          <a:sx n="91" d="100"/>
          <a:sy n="91" d="100"/>
        </p:scale>
        <p:origin x="-27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A8D45-AE59-4122-883B-EF6BB4BB5AD4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AF942-4366-4069-B786-DFEF0B903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1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6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77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17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2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1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5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1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6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6544-85B3-42AE-AB6D-DE09972F8B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A3AF11-BD1F-47F3-8114-BD44966A8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60000"/>
                <a:lumOff val="4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663" y="3287343"/>
            <a:ext cx="12696008" cy="3767184"/>
          </a:xfrm>
          <a:prstGeom prst="rect">
            <a:avLst/>
          </a:prstGeom>
          <a:noFill/>
        </p:spPr>
      </p:pic>
      <p:pic>
        <p:nvPicPr>
          <p:cNvPr id="11" name="Picture 8" descr="Лужайка, зеленая трава, деревья в траве, цветы, бабочки над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623" y="5580743"/>
            <a:ext cx="7249120" cy="1474394"/>
          </a:xfrm>
          <a:prstGeom prst="rect">
            <a:avLst/>
          </a:prstGeom>
          <a:noFill/>
        </p:spPr>
      </p:pic>
      <p:pic>
        <p:nvPicPr>
          <p:cNvPr id="10" name="Picture 8" descr="Лужайка, зеленая трава, деревья в траве, цветы, бабочки над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663" y="5660572"/>
            <a:ext cx="7249120" cy="1474394"/>
          </a:xfrm>
          <a:prstGeom prst="rect">
            <a:avLst/>
          </a:prstGeom>
          <a:noFill/>
        </p:spPr>
      </p:pic>
      <p:pic>
        <p:nvPicPr>
          <p:cNvPr id="1030" name="Picture 6" descr="Картинки Бабочки gif анимации смайлики рисунки аватарки Бабо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632" y="5413829"/>
            <a:ext cx="3796837" cy="1079727"/>
          </a:xfrm>
          <a:prstGeom prst="rect">
            <a:avLst/>
          </a:prstGeom>
          <a:noFill/>
        </p:spPr>
      </p:pic>
      <p:pic>
        <p:nvPicPr>
          <p:cNvPr id="14" name="Picture 6" descr="Картинки Бабочки gif анимации смайлики рисунки аватарки Бабо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632" y="6001658"/>
            <a:ext cx="3796837" cy="1079727"/>
          </a:xfrm>
          <a:prstGeom prst="rect">
            <a:avLst/>
          </a:prstGeom>
          <a:noFill/>
        </p:spPr>
      </p:pic>
      <p:sp>
        <p:nvSpPr>
          <p:cNvPr id="13" name="Rectangle 6"/>
          <p:cNvSpPr txBox="1">
            <a:spLocks noRot="1" noChangeArrowheads="1"/>
          </p:cNvSpPr>
          <p:nvPr/>
        </p:nvSpPr>
        <p:spPr bwMode="auto">
          <a:xfrm>
            <a:off x="0" y="1119116"/>
            <a:ext cx="10836322" cy="31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Автономная некоммерческая организация дошкольного образования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«Город Детства»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ородского округа </a:t>
            </a:r>
            <a:r>
              <a:rPr lang="ru-RU" sz="2000" b="1" kern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Кинель</a:t>
            </a:r>
            <a:endParaRPr lang="ru-RU" sz="2000" b="1" kern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«Поволжские забавы»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(из опыта </a:t>
            </a:r>
            <a:r>
              <a:rPr lang="ru-RU" sz="20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работы 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использованию </a:t>
            </a:r>
            <a:r>
              <a:rPr lang="ru-RU" sz="20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 народов Поволжья </a:t>
            </a:r>
            <a:endParaRPr lang="ru-RU" sz="2000" b="1" kern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0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работе с дошкольниками)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2326" y="445900"/>
            <a:ext cx="79525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АНО ДО «Город Детства» народные игры используются в течение всего времени пребывания ребенка в детском саду. В организации и проведении народных игр участвуют родители наших воспитанников. Использование игр разных народов способствует формированию поликультурного воспитания дошкольников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3" name="Picture 1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989" y="2244435"/>
            <a:ext cx="5957456" cy="442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7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823" y="814321"/>
            <a:ext cx="732988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«Народные подвижные игры способствуют не только эффективному физическому развитию и воспитанию дошкольников, но выступают как средство духовного развития личности» </a:t>
            </a:r>
          </a:p>
          <a:p>
            <a:pPr>
              <a:lnSpc>
                <a:spcPct val="15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К.Д  Ушинский</a:t>
            </a:r>
            <a:endParaRPr lang="ru-RU" altLang="ru-RU" dirty="0"/>
          </a:p>
        </p:txBody>
      </p:sp>
      <p:pic>
        <p:nvPicPr>
          <p:cNvPr id="3" name="Picture 2" descr="C:\Users\Маргарита\Desktop\О.А кафедра\картинки игр\img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42195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0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5320" y="4530602"/>
            <a:ext cx="9518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679" y="1244388"/>
            <a:ext cx="87295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Наши контактные адреса и телефоны: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Директор АНО ДО «Город Детства»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Кузьминова Надежда Владимировна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Старший воспитатель АНО ДО «Город Детства»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Марина Жанна Александровна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446430, Самарская область, г. </a:t>
            </a:r>
            <a:r>
              <a:rPr lang="ru-RU" sz="20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Кинель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ул.Чехова, 11 В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тел.8(846 63)63005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тел/факс 8(846 63)63007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Электронный адрес: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agoroddetstva@mail.ru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Сайт :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goroddrtstva.info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8821738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ДО «Город Детства» – инновационная площадка СИПКРО по теме: «Детский сад и семья как единое поликультурное пространство»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толерантности к культуре других народов.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теоретически разработать проблему поликультурной социализации дошкольников в условиях малого города;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смоделировать и апробировать систему «Детский сад и семья как единое поликультурное пространство»;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создать в образовательном учреждении поликультурное пространство как условие для культурного саморазвития и самовыражения детей, педагогов и родителей;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организовать взаимодействие с социальными партнерами в нашей губернии и в соседних республиках, представители которых проживают в Поволжье;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организовать мониторинг эффективности инновационной работы по созданию поликультурного пространства «детский сад-семья».</a:t>
            </a: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– упражнение, при помощи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ребёнок готовится к жизни»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П.Ф.Лесгафт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352" y="2095758"/>
            <a:ext cx="8596668" cy="5274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является ведущей деятельностью детей в дошкольном возрасте;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является сохранение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традиций,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национального самосознания ребенка;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уважительного, доброго отношения 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 других культур, к их обычаям,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нравам;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ребенком опыта в двигательной деятельности.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0327" y="0"/>
            <a:ext cx="8596313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различные виды игр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</a:t>
            </a:r>
          </a:p>
          <a:p>
            <a:pPr>
              <a:lnSpc>
                <a:spcPts val="2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</a:t>
            </a:r>
          </a:p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</a:t>
            </a:r>
          </a:p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д.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игры имеют оздоровительное, воспитательное и образовательное значение. Доказано, что они улучшают физическое развитие детей, благотворно воздействуют на нервную систему и укрепляют здоровье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народных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пособствуют развитию интереса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людям разных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национальностей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людей, их труд, быт, национальные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фольклорный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юмор, шутки, задор, музыку, динамичность действий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азарт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определенные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совместным и согласованным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отличиться, показать своё творчество и фантазию, 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показать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силу, быстроту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ловкость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687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подвижные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58" y="774201"/>
            <a:ext cx="8987399" cy="62916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русских народных игр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игры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(бег, прыжки,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броски, передачи и ловля мяча,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.).Эти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мотивированы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Такие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как: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«Гуси-Лебеди», «У медведя во бору», «Кот и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мышь", "Горелки»,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«Пчёлки и ласточка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«Карусель»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00" y="2411103"/>
            <a:ext cx="5977720" cy="414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233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Татарские народные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89" y="423081"/>
            <a:ext cx="8596668" cy="64349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особенность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татарских народных игр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эмоциональный колорит, 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выносливости и ловкости,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силы, 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физической формы человека, так как татары – это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кочевые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племена. Самые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татарские народные игры: «Серый волк» («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 буре»),«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Тотыш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«Жмурки» («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Кузбайлау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«Кто дальше бросит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?»(«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Ыргыту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?»), «Спутанные кони» («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Тышаулы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Тимербай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«Лисички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курочки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тавыклар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«Продаем горшки» («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Чулмак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F:\фото игры нп\DSC_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3138054"/>
            <a:ext cx="4959928" cy="371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751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5459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подвижные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899" y="741529"/>
            <a:ext cx="8596668" cy="64212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особенность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мордовских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игр 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этнического самосознания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стремление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постижению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 национальной культуры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песни, народные афоризмы и крылатые выражения, чаще всего изображают труд взрослых. Такие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как, «Котёл», «Раю-раю», «Круговой», «Салки» и другие.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16" y="2535795"/>
            <a:ext cx="5609231" cy="414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7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5868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подвижные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316" y="699346"/>
            <a:ext cx="8596668" cy="63803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особенность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чувашских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игр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яркое отражение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устоев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мироздании, времени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пространстве, быта и труда, основные используемые атрибуты палки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чурки.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как «Стрельба из лука», «Хищник в море», «Луна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солнце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«Рыбки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т.д.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03" y="2494438"/>
            <a:ext cx="5636525" cy="415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33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329" y="681243"/>
            <a:ext cx="7035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использования народных игр в жизни дошкольников посвящен целый ряд семинаров, семинаров-практикумов, консультаций. В  методическом кабинете имеется картотека подвижных игр народов Поволжья.</a:t>
            </a:r>
          </a:p>
        </p:txBody>
      </p:sp>
      <p:pic>
        <p:nvPicPr>
          <p:cNvPr id="4097" name="Picture 1" descr="G:\DSC07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573" y="2039444"/>
            <a:ext cx="6673741" cy="446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74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734</TotalTime>
  <Words>674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Презентация PowerPoint</vt:lpstr>
      <vt:lpstr>Презентация PowerPoint</vt:lpstr>
      <vt:lpstr>«Игра – упражнение, при помощи которого ребёнок готовится к жизни» (П.Ф.Лесгафт)</vt:lpstr>
      <vt:lpstr>Презентация PowerPoint</vt:lpstr>
      <vt:lpstr>Русские народные подвижные игры</vt:lpstr>
      <vt:lpstr>Татарские народные подвижные игры </vt:lpstr>
      <vt:lpstr>Мордовские народные подвижные игры</vt:lpstr>
      <vt:lpstr>Чувашские народные подвижные игры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Ворожейкина</cp:lastModifiedBy>
  <cp:revision>79</cp:revision>
  <dcterms:created xsi:type="dcterms:W3CDTF">2015-04-28T11:59:16Z</dcterms:created>
  <dcterms:modified xsi:type="dcterms:W3CDTF">2016-05-23T10:46:41Z</dcterms:modified>
</cp:coreProperties>
</file>